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78" r:id="rId3"/>
    <p:sldId id="279" r:id="rId4"/>
    <p:sldId id="277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268" autoAdjust="0"/>
    <p:restoredTop sz="95588" autoAdjust="0"/>
  </p:normalViewPr>
  <p:slideViewPr>
    <p:cSldViewPr snapToGrid="0" showGuides="1">
      <p:cViewPr varScale="1">
        <p:scale>
          <a:sx n="99" d="100"/>
          <a:sy n="99" d="100"/>
        </p:scale>
        <p:origin x="176" y="61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02.09.2022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F# 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lommeregner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417EC1-1087-F34E-9BFA-4F7851D33BA4}"/>
              </a:ext>
            </a:extLst>
          </p:cNvPr>
          <p:cNvSpPr txBox="1">
            <a:spLocks/>
          </p:cNvSpPr>
          <p:nvPr/>
        </p:nvSpPr>
        <p:spPr>
          <a:xfrm>
            <a:off x="6415314" y="1825625"/>
            <a:ext cx="4938486" cy="24692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a = 357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b = 864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c = a + 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printfn "%A" 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BCC12-EE63-5444-8AA3-EAA07FD273A6}"/>
              </a:ext>
            </a:extLst>
          </p:cNvPr>
          <p:cNvSpPr txBox="1"/>
          <p:nvPr/>
        </p:nvSpPr>
        <p:spPr>
          <a:xfrm>
            <a:off x="838199" y="416960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1D465-7384-C44B-8DC5-3BBBD033E706}"/>
              </a:ext>
            </a:extLst>
          </p:cNvPr>
          <p:cNvSpPr txBox="1"/>
          <p:nvPr/>
        </p:nvSpPr>
        <p:spPr>
          <a:xfrm>
            <a:off x="1005841" y="509399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dotnet run </a:t>
            </a:r>
            <a:r>
              <a:rPr lang="da-DK" dirty="0" err="1">
                <a:solidFill>
                  <a:schemeClr val="bg2">
                    <a:lumMod val="75000"/>
                  </a:schemeClr>
                </a:solidFill>
              </a:rPr>
              <a:t>myFirstFsharp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.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fsx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1" y="1825625"/>
            <a:ext cx="3632200" cy="194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357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864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357+864</a:t>
            </a:r>
          </a:p>
        </p:txBody>
      </p:sp>
    </p:spTree>
    <p:extLst>
      <p:ext uri="{BB962C8B-B14F-4D97-AF65-F5344CB8AC3E}">
        <p14:creationId xmlns:p14="http://schemas.microsoft.com/office/powerpoint/2010/main" val="26147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Nedtælling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BCC12-EE63-5444-8AA3-EAA07FD273A6}"/>
              </a:ext>
            </a:extLst>
          </p:cNvPr>
          <p:cNvSpPr txBox="1"/>
          <p:nvPr/>
        </p:nvSpPr>
        <p:spPr>
          <a:xfrm>
            <a:off x="838199" y="416960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1D465-7384-C44B-8DC5-3BBBD033E706}"/>
              </a:ext>
            </a:extLst>
          </p:cNvPr>
          <p:cNvSpPr txBox="1"/>
          <p:nvPr/>
        </p:nvSpPr>
        <p:spPr>
          <a:xfrm>
            <a:off x="1005841" y="509399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dotnet run </a:t>
            </a:r>
            <a:r>
              <a:rPr lang="da-DK" dirty="0" err="1">
                <a:solidFill>
                  <a:schemeClr val="bg2">
                    <a:lumMod val="75000"/>
                  </a:schemeClr>
                </a:solidFill>
              </a:rPr>
              <a:t>myFirstFsharp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.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fsx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1005841" y="1254568"/>
            <a:ext cx="4145708" cy="2604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let rec </a:t>
            </a:r>
            <a:r>
              <a:rPr lang="en-GB" dirty="0" err="1"/>
              <a:t>countDown</a:t>
            </a:r>
            <a:r>
              <a:rPr lang="en-GB" dirty="0"/>
              <a:t> n =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err="1"/>
              <a:t>printfn</a:t>
            </a:r>
            <a:r>
              <a:rPr lang="en-GB" dirty="0"/>
              <a:t> "%A" n</a:t>
            </a:r>
          </a:p>
          <a:p>
            <a:pPr marL="0" indent="0">
              <a:buNone/>
            </a:pPr>
            <a:r>
              <a:rPr lang="en-GB" dirty="0"/>
              <a:t>   match n with</a:t>
            </a:r>
          </a:p>
          <a:p>
            <a:pPr marL="0" indent="0">
              <a:buNone/>
            </a:pPr>
            <a:r>
              <a:rPr lang="en-GB" dirty="0"/>
              <a:t>      0 -&gt; ()</a:t>
            </a:r>
          </a:p>
          <a:p>
            <a:pPr marL="0" indent="0">
              <a:buNone/>
            </a:pPr>
            <a:r>
              <a:rPr lang="en-GB" dirty="0"/>
              <a:t>      | _ -&gt; </a:t>
            </a:r>
            <a:r>
              <a:rPr lang="en-GB" dirty="0" err="1"/>
              <a:t>countDown</a:t>
            </a:r>
            <a:r>
              <a:rPr lang="en-GB" dirty="0"/>
              <a:t> (n-1)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 err="1"/>
              <a:t>countDown</a:t>
            </a:r>
            <a:r>
              <a:rPr lang="en-GB" dirty="0"/>
              <a:t> 5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0523AE-47E9-5429-EAE6-7D9AF38FABAE}"/>
              </a:ext>
            </a:extLst>
          </p:cNvPr>
          <p:cNvSpPr txBox="1">
            <a:spLocks/>
          </p:cNvSpPr>
          <p:nvPr/>
        </p:nvSpPr>
        <p:spPr>
          <a:xfrm>
            <a:off x="6537975" y="1254568"/>
            <a:ext cx="4145707" cy="2604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let </a:t>
            </a:r>
            <a:r>
              <a:rPr lang="en-GB" dirty="0" err="1"/>
              <a:t>countDown</a:t>
            </a:r>
            <a:r>
              <a:rPr lang="en-GB" dirty="0"/>
              <a:t> n =</a:t>
            </a:r>
          </a:p>
          <a:p>
            <a:pPr marL="0" indent="0">
              <a:buNone/>
            </a:pPr>
            <a:r>
              <a:rPr lang="en-GB" dirty="0"/>
              <a:t>   let mutable </a:t>
            </a:r>
            <a:r>
              <a:rPr lang="en-GB" dirty="0" err="1"/>
              <a:t>i</a:t>
            </a:r>
            <a:r>
              <a:rPr lang="en-GB" dirty="0"/>
              <a:t> = n</a:t>
            </a:r>
          </a:p>
          <a:p>
            <a:pPr marL="0" indent="0">
              <a:buNone/>
            </a:pPr>
            <a:r>
              <a:rPr lang="en-GB" dirty="0"/>
              <a:t>   while </a:t>
            </a:r>
            <a:r>
              <a:rPr lang="en-GB" dirty="0" err="1"/>
              <a:t>i</a:t>
            </a:r>
            <a:r>
              <a:rPr lang="en-GB" dirty="0"/>
              <a:t> &gt;= 0 do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printfn</a:t>
            </a:r>
            <a:r>
              <a:rPr lang="en-GB" dirty="0"/>
              <a:t> "%A" </a:t>
            </a:r>
            <a:r>
              <a:rPr lang="en-GB" dirty="0" err="1"/>
              <a:t>i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i</a:t>
            </a:r>
            <a:r>
              <a:rPr lang="en-GB" dirty="0"/>
              <a:t> &lt;- </a:t>
            </a:r>
            <a:r>
              <a:rPr lang="en-GB" dirty="0" err="1"/>
              <a:t>i</a:t>
            </a:r>
            <a:r>
              <a:rPr lang="en-GB" dirty="0"/>
              <a:t> - 1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 err="1"/>
              <a:t>countDown</a:t>
            </a:r>
            <a:r>
              <a:rPr lang="en-GB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69919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1813AA-6DC2-C442-9400-539BF1A6FB26}"/>
              </a:ext>
            </a:extLst>
          </p:cNvPr>
          <p:cNvSpPr txBox="1">
            <a:spLocks/>
          </p:cNvSpPr>
          <p:nvPr/>
        </p:nvSpPr>
        <p:spPr>
          <a:xfrm>
            <a:off x="838200" y="667785"/>
            <a:ext cx="10515600" cy="10361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Trin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problemløsning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0881D76-8A3D-1345-999C-A28836585A98}"/>
              </a:ext>
            </a:extLst>
          </p:cNvPr>
          <p:cNvSpPr txBox="1">
            <a:spLocks/>
          </p:cNvSpPr>
          <p:nvPr/>
        </p:nvSpPr>
        <p:spPr>
          <a:xfrm>
            <a:off x="838200" y="1838877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/>
              <a:t>Forstå</a:t>
            </a:r>
            <a:r>
              <a:rPr lang="en-GB" sz="3200" dirty="0"/>
              <a:t> </a:t>
            </a:r>
            <a:r>
              <a:rPr lang="en-GB" sz="3200" dirty="0" err="1"/>
              <a:t>problemet</a:t>
            </a:r>
            <a:endParaRPr lang="en-GB" sz="3200" dirty="0"/>
          </a:p>
          <a:p>
            <a:r>
              <a:rPr lang="en-GB" sz="3200" dirty="0" err="1"/>
              <a:t>Tænk</a:t>
            </a:r>
            <a:r>
              <a:rPr lang="en-GB" sz="3200" dirty="0"/>
              <a:t> </a:t>
            </a:r>
            <a:r>
              <a:rPr lang="en-GB" sz="3200" dirty="0" err="1"/>
              <a:t>løsninger</a:t>
            </a:r>
            <a:r>
              <a:rPr lang="en-GB" sz="3200" dirty="0"/>
              <a:t> </a:t>
            </a:r>
            <a:r>
              <a:rPr lang="en-GB" sz="3200" dirty="0" err="1"/>
              <a:t>igennem</a:t>
            </a:r>
            <a:r>
              <a:rPr lang="en-GB" sz="3200" dirty="0"/>
              <a:t> (design) </a:t>
            </a:r>
          </a:p>
          <a:p>
            <a:r>
              <a:rPr lang="en-GB" sz="3200" dirty="0" err="1"/>
              <a:t>Vælg</a:t>
            </a:r>
            <a:r>
              <a:rPr lang="en-GB" sz="3200" dirty="0"/>
              <a:t> </a:t>
            </a:r>
            <a:r>
              <a:rPr lang="en-GB" sz="3200" dirty="0" err="1"/>
              <a:t>og</a:t>
            </a:r>
            <a:r>
              <a:rPr lang="en-GB" sz="3200" dirty="0"/>
              <a:t> </a:t>
            </a:r>
            <a:r>
              <a:rPr lang="en-GB" sz="3200" dirty="0" err="1"/>
              <a:t>implementér</a:t>
            </a:r>
            <a:endParaRPr lang="en-GB" sz="3200" dirty="0"/>
          </a:p>
          <a:p>
            <a:r>
              <a:rPr lang="en-GB" sz="3200" dirty="0" err="1"/>
              <a:t>Reflektér</a:t>
            </a:r>
            <a:r>
              <a:rPr lang="en-GB" sz="3200" dirty="0"/>
              <a:t> </a:t>
            </a:r>
            <a:r>
              <a:rPr lang="en-GB" sz="3200" dirty="0" err="1"/>
              <a:t>og</a:t>
            </a:r>
            <a:r>
              <a:rPr lang="en-GB" sz="3200" dirty="0"/>
              <a:t> </a:t>
            </a:r>
            <a:r>
              <a:rPr lang="en-GB" sz="3200" dirty="0" err="1"/>
              <a:t>evt</a:t>
            </a:r>
            <a:r>
              <a:rPr lang="en-GB" sz="3200" dirty="0"/>
              <a:t>. </a:t>
            </a:r>
            <a:r>
              <a:rPr lang="en-GB" sz="3200" dirty="0" err="1"/>
              <a:t>gentag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8016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Denne video </a:t>
            </a:r>
            <a:r>
              <a:rPr lang="en-US" dirty="0" err="1"/>
              <a:t>fortalte</a:t>
            </a:r>
            <a:r>
              <a:rPr lang="en-US" dirty="0"/>
              <a:t> om: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kursets</a:t>
            </a:r>
            <a:r>
              <a:rPr lang="en-US" dirty="0"/>
              <a:t> </a:t>
            </a:r>
            <a:r>
              <a:rPr lang="en-US" dirty="0" err="1"/>
              <a:t>formål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lærerteamet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Absalonsiderne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den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arbejdsseddel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Macintosh PowerPoint</Application>
  <PresentationFormat>Widescreen</PresentationFormat>
  <Paragraphs>56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DejaVu Sans Book</vt:lpstr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2022-09-02T13:59:12Z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2022-09-02T13:39:01Z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fa4b2127-0720-443e-aa71-e4a1b7fea635</vt:lpwstr>
  </property>
  <property fmtid="{D5CDD505-2E9C-101B-9397-08002B2CF9AE}" pid="8" name="MSIP_Label_6a2630e2-1ac5-455e-8217-0156b1936a76_ContentBits">
    <vt:lpwstr>0</vt:lpwstr>
  </property>
</Properties>
</file>